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vsdx" ContentType="application/vnd.ms-visio.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9" autoAdjust="0"/>
    <p:restoredTop sz="94626"/>
  </p:normalViewPr>
  <p:slideViewPr>
    <p:cSldViewPr snapToGrid="0">
      <p:cViewPr varScale="1">
        <p:scale>
          <a:sx n="101" d="100"/>
          <a:sy n="101" d="100"/>
        </p:scale>
        <p:origin x="12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11" Type="http://schemas.microsoft.com/office/2018/10/relationships/authors" Target="authors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Visio_Drawing.vsdx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Bartlesville Location Area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F00C42-3FDC-5D70-DDB9-161A642A99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7042" y="633753"/>
            <a:ext cx="7414940" cy="578325"/>
          </a:xfrm>
        </p:spPr>
        <p:txBody>
          <a:bodyPr/>
          <a:lstStyle/>
          <a:p>
            <a:r>
              <a:rPr lang="en-US" dirty="0"/>
              <a:t>Daniel </a:t>
            </a:r>
            <a:r>
              <a:rPr lang="en-US" dirty="0" err="1"/>
              <a:t>mcguire</a:t>
            </a:r>
            <a:r>
              <a:rPr lang="en-US" dirty="0"/>
              <a:t> Corporation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p:transition spd="slow" advTm="2539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9416B1-17F2-D3EB-47DA-DF360A669918}"/>
              </a:ext>
            </a:extLst>
          </p:cNvPr>
          <p:cNvSpPr txBox="1"/>
          <p:nvPr/>
        </p:nvSpPr>
        <p:spPr>
          <a:xfrm>
            <a:off x="3609746" y="-77748"/>
            <a:ext cx="538525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FLOOR PLAN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AE3C400-E812-97C1-C692-B5D54F451D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4269207"/>
              </p:ext>
            </p:extLst>
          </p:nvPr>
        </p:nvGraphicFramePr>
        <p:xfrm>
          <a:off x="0" y="209550"/>
          <a:ext cx="12192000" cy="66484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1544396" imgH="9039305" progId="Visio.Drawing.15">
                  <p:embed/>
                </p:oleObj>
              </mc:Choice>
              <mc:Fallback>
                <p:oleObj name="Visio" r:id="rId2" imgW="11544396" imgH="90393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209550"/>
                        <a:ext cx="12192000" cy="66484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3372896"/>
      </p:ext>
    </p:extLst>
  </p:cSld>
  <p:clrMapOvr>
    <a:masterClrMapping/>
  </p:clrMapOvr>
  <p:transition spd="slow" advTm="23623">
    <p:wipe/>
  </p:transition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101</TotalTime>
  <Words>8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Arial Black</vt:lpstr>
      <vt:lpstr>Avenir Next LT Pro</vt:lpstr>
      <vt:lpstr>Calibri</vt:lpstr>
      <vt:lpstr>Office Theme</vt:lpstr>
      <vt:lpstr>Microsoft Visio Drawing</vt:lpstr>
      <vt:lpstr>Bartlesville Location Area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Bartlesville Location Area</dc:title>
  <dc:creator>Daniel McGuire</dc:creator>
  <cp:lastModifiedBy>Daniel</cp:lastModifiedBy>
  <cp:revision>9</cp:revision>
  <dcterms:created xsi:type="dcterms:W3CDTF">2022-11-01T18:25:23Z</dcterms:created>
  <dcterms:modified xsi:type="dcterms:W3CDTF">2022-11-04T12:44:49Z</dcterms:modified>
</cp:coreProperties>
</file>